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itlondon.com/discover-london/london-areas/river-thames/index" TargetMode="External"/><Relationship Id="rId2" Type="http://schemas.openxmlformats.org/officeDocument/2006/relationships/hyperlink" Target="http://www.visitlondon.com/things-to-do/event/43808913-totally-tham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twinkl.co.uk/image/upload/t_630/image/bb/b4/T-T-12292-Leaflet-Template_ver_2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itlondon.com/traveller-information/getting-around-london/london-maps-and-guides/welcome-to-london" TargetMode="External"/><Relationship Id="rId2" Type="http://schemas.openxmlformats.org/officeDocument/2006/relationships/hyperlink" Target="http://www.tourismleafletsonlin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Thames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УМК </a:t>
            </a:r>
            <a:r>
              <a:rPr lang="en-US" dirty="0" smtClean="0"/>
              <a:t>Spotlight, 10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hlinkClick r:id="rId2"/>
              </a:rPr>
              <a:t>http://www.visitlondon.com/things-to-do/event/43808913-totally-thames#f9eK54iPwzEQwrom.97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dirty="0" smtClean="0">
                <a:hlinkClick r:id="rId2"/>
              </a:rPr>
              <a:t>About</a:t>
            </a:r>
            <a:r>
              <a:rPr lang="ru-RU" sz="1600" dirty="0" smtClean="0"/>
              <a:t> </a:t>
            </a:r>
            <a:r>
              <a:rPr lang="en-US" sz="1600" dirty="0" smtClean="0"/>
              <a:t>See London’s river </a:t>
            </a:r>
            <a:r>
              <a:rPr lang="en-US" sz="1600" b="1" dirty="0" smtClean="0">
                <a:hlinkClick r:id="rId3"/>
              </a:rPr>
              <a:t>Thames</a:t>
            </a:r>
            <a:r>
              <a:rPr lang="en-US" sz="1600" dirty="0" smtClean="0"/>
              <a:t> brought to life in a month-long season of events at the annual </a:t>
            </a:r>
            <a:r>
              <a:rPr lang="en-US" sz="1600" b="1" dirty="0" smtClean="0"/>
              <a:t>Totally Thames</a:t>
            </a:r>
            <a:r>
              <a:rPr lang="en-US" sz="1600" dirty="0" smtClean="0"/>
              <a:t> festival.</a:t>
            </a:r>
          </a:p>
          <a:p>
            <a:r>
              <a:rPr lang="en-US" sz="1600" dirty="0" smtClean="0"/>
              <a:t>Walk along the banks of the Thames to see large-scale art installations, exhibitions and live performances. Descend into one of Tower Bridge’s Bascule Chambers for a concert below river-level, or join an archaeological tour of the river's surroundings. See boats of all shapes and sizes cruise down the river, or get on the water yourself with water sports and boat </a:t>
            </a:r>
            <a:r>
              <a:rPr lang="en-US" sz="1800" dirty="0" smtClean="0"/>
              <a:t>trips.</a:t>
            </a:r>
          </a:p>
        </p:txBody>
      </p:sp>
      <p:pic>
        <p:nvPicPr>
          <p:cNvPr id="3074" name="Picture 2" descr="Картинки по запросу london thames information leafl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212976"/>
            <a:ext cx="6096000" cy="342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hlinkClick r:id="rId2"/>
              </a:rPr>
              <a:t>http://images.twinkl.co.uk/image/upload/t_630/image/bb/b4/T-T-12292-Leaflet-Template_ver_2.jpg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2050" name="Picture 2" descr="Картинки по запросу information leaflet 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556792"/>
            <a:ext cx="6000750" cy="3000376"/>
          </a:xfrm>
          <a:prstGeom prst="rect">
            <a:avLst/>
          </a:prstGeom>
          <a:noFill/>
        </p:spPr>
      </p:pic>
      <p:pic>
        <p:nvPicPr>
          <p:cNvPr id="2052" name="Picture 4" descr="Картинки по запросу town information leaflet exampl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5966" y="3789040"/>
            <a:ext cx="3585986" cy="2770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http://www.tourismleafletsonline.com/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3"/>
              </a:rPr>
              <a:t>http://www.visitlondon.com/traveller-information/getting-around-london/london-maps-and-guides/welcome-to-london#rWQFYiMj8ivfZzSM.97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25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The Thames</vt:lpstr>
      <vt:lpstr>http://www.visitlondon.com/things-to-do/event/43808913-totally-thames#f9eK54iPwzEQwrom.97 </vt:lpstr>
      <vt:lpstr>http://images.twinkl.co.uk/image/upload/t_630/image/bb/b4/T-T-12292-Leaflet-Template_ver_2.jpg </vt:lpstr>
      <vt:lpstr>Полезные ссылки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58</dc:title>
  <dc:creator>1</dc:creator>
  <cp:lastModifiedBy>User</cp:lastModifiedBy>
  <cp:revision>5</cp:revision>
  <dcterms:created xsi:type="dcterms:W3CDTF">2017-02-04T06:59:07Z</dcterms:created>
  <dcterms:modified xsi:type="dcterms:W3CDTF">2017-02-08T09:28:35Z</dcterms:modified>
</cp:coreProperties>
</file>